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Economica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f5b9b20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f5b9b20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5b9b20e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5b9b20e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2fdcd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2fdcd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5b9b20e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f5b9b20e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2fdcdbe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e2fdcdbe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2fdcdbe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e2fdcdbe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Student’s Hearing Assistive Technology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quick and simple reference to using a Roger Touch Screen 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450" y="309325"/>
            <a:ext cx="2086750" cy="26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025" y="2220575"/>
            <a:ext cx="2086749" cy="267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Roger? 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206475"/>
            <a:ext cx="8520600" cy="14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An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Roger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is a wireless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system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designed to help someone better identify and understand speech in noisy situations and over distances of up to 15 meters (50 feet). Some work together with hearing aids.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It transfers the speaker’s voice right into the hearing aids of your student.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The Roger has 2 main </a:t>
            </a:r>
            <a:r>
              <a:rPr lang="en" sz="1200" b="1"/>
              <a:t>parts</a:t>
            </a:r>
            <a:r>
              <a:rPr lang="en" sz="1200"/>
              <a:t>: the transmitter and the receivers. </a:t>
            </a:r>
            <a:endParaRPr sz="1200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500" y="2776075"/>
            <a:ext cx="4004999" cy="206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of the Transmitter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1417225" y="1571925"/>
            <a:ext cx="1468500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These dots are the microphone.</a:t>
            </a:r>
            <a:endParaRPr sz="1200"/>
          </a:p>
        </p:txBody>
      </p:sp>
      <p:sp>
        <p:nvSpPr>
          <p:cNvPr id="79" name="Google Shape;79;p15"/>
          <p:cNvSpPr txBox="1"/>
          <p:nvPr/>
        </p:nvSpPr>
        <p:spPr>
          <a:xfrm>
            <a:off x="2414150" y="3944300"/>
            <a:ext cx="12648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Mute and unmute button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342700" y="2219950"/>
            <a:ext cx="16395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This device is touch screen. Most of the features are accessible by clicking through the menu.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921100" y="1282525"/>
            <a:ext cx="9744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On/Off Button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l="31656" t="14062" r="30019" b="13071"/>
          <a:stretch/>
        </p:blipFill>
        <p:spPr>
          <a:xfrm>
            <a:off x="3803750" y="1394850"/>
            <a:ext cx="1414699" cy="2690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5"/>
          <p:cNvCxnSpPr>
            <a:stCxn id="81" idx="1"/>
          </p:cNvCxnSpPr>
          <p:nvPr/>
        </p:nvCxnSpPr>
        <p:spPr>
          <a:xfrm flipH="1">
            <a:off x="5143500" y="1531825"/>
            <a:ext cx="777600" cy="371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84;p15"/>
          <p:cNvCxnSpPr/>
          <p:nvPr/>
        </p:nvCxnSpPr>
        <p:spPr>
          <a:xfrm>
            <a:off x="2632650" y="1836300"/>
            <a:ext cx="1264800" cy="93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" name="Google Shape;85;p15"/>
          <p:cNvCxnSpPr/>
          <p:nvPr/>
        </p:nvCxnSpPr>
        <p:spPr>
          <a:xfrm rot="10800000" flipH="1">
            <a:off x="3382150" y="3728700"/>
            <a:ext cx="927600" cy="393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" name="Google Shape;86;p15"/>
          <p:cNvCxnSpPr>
            <a:stCxn id="80" idx="1"/>
          </p:cNvCxnSpPr>
          <p:nvPr/>
        </p:nvCxnSpPr>
        <p:spPr>
          <a:xfrm flipH="1">
            <a:off x="4768600" y="2830600"/>
            <a:ext cx="1574100" cy="5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" name="Google Shape;87;p15"/>
          <p:cNvSpPr txBox="1"/>
          <p:nvPr/>
        </p:nvSpPr>
        <p:spPr>
          <a:xfrm>
            <a:off x="5808700" y="4122300"/>
            <a:ext cx="2726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Open Sans"/>
                <a:ea typeface="Open Sans"/>
                <a:cs typeface="Open Sans"/>
                <a:sym typeface="Open Sans"/>
              </a:rPr>
              <a:t>NOTE: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There is a lanyard attached to this device. It is to be worn around your neck since the microphone is on the device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473425" y="451300"/>
            <a:ext cx="4260300" cy="1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Parts of the </a:t>
            </a: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Receivers</a:t>
            </a:r>
            <a:endParaRPr sz="42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(AKA boots)</a:t>
            </a:r>
            <a:endParaRPr sz="42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600" y="1864525"/>
            <a:ext cx="2766300" cy="27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/>
          <p:nvPr/>
        </p:nvSpPr>
        <p:spPr>
          <a:xfrm>
            <a:off x="1583325" y="3241600"/>
            <a:ext cx="1208700" cy="12555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6550" y="2279175"/>
            <a:ext cx="2367800" cy="23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4891800" y="1452100"/>
            <a:ext cx="38973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This part attaches to the student’s hearing aids. They will attach and detach this piece at the beginning and end of every school day.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I need to know? </a:t>
            </a: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~Turning the system on and off with the “On/Off” button listed on the previous slide, hold this button in until the screen lights up.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~Muting the system when you are not instructing or talking to the student using the button at the bottom of the device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~Unmuting the system when you are instructing of talking to the student by hitting the button again at the bottom of device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~Connecting the system to other technology such as IPads, laptops or computers.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Tips for success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ALWAYS have the microphone holes uncovered and near your mouth</a:t>
            </a:r>
            <a:endParaRPr/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are wearing chunky necklaces, scarves, etc. make sure that they are not making noise that could be picked up by the microphone.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10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happens if my student has a problem with their hearing assistive technology or hearing aids?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1700" y="1405225"/>
            <a:ext cx="8520600" cy="3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/>
              <a:t>Email or call me! </a:t>
            </a:r>
            <a:endParaRPr sz="1200" u="sng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In most cases, I will provide some suggestions for you to try. If equipment still isn’t working properly, I will plan to meet and take care of the issue within a day or two. </a:t>
            </a:r>
            <a:endParaRPr sz="1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1"/>
              <a:t>My contact information:</a:t>
            </a:r>
            <a:endParaRPr sz="1200" b="1" i="1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Phone: (412)-443-4338</a:t>
            </a:r>
            <a:endParaRPr sz="120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Email: tmarquardt@northallegheny.org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On-screen Show (16:9)</PresentationFormat>
  <Paragraphs>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Open Sans</vt:lpstr>
      <vt:lpstr>Arial</vt:lpstr>
      <vt:lpstr>Economica</vt:lpstr>
      <vt:lpstr>Luxe</vt:lpstr>
      <vt:lpstr>Your Student’s Hearing Assistive Technology</vt:lpstr>
      <vt:lpstr>What is a Roger? </vt:lpstr>
      <vt:lpstr>Parts of the Transmitter</vt:lpstr>
      <vt:lpstr>PowerPoint Presentation</vt:lpstr>
      <vt:lpstr>What do I need to know? </vt:lpstr>
      <vt:lpstr>Tips for success</vt:lpstr>
      <vt:lpstr>What happens if my student has a problem with their hearing assistive technology or hearing aids?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Student’s Hearing Assistive Technology</dc:title>
  <dc:creator>Marquardt, Tori</dc:creator>
  <cp:lastModifiedBy>Marquardt, Tori</cp:lastModifiedBy>
  <cp:revision>1</cp:revision>
  <dcterms:modified xsi:type="dcterms:W3CDTF">2018-08-27T13:22:42Z</dcterms:modified>
</cp:coreProperties>
</file>